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46799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21" d="100"/>
          <a:sy n="121" d="100"/>
        </p:scale>
        <p:origin x="20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5909"/>
            <a:ext cx="91440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58058"/>
            <a:ext cx="91440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00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64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9164"/>
            <a:ext cx="2628900" cy="39660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9164"/>
            <a:ext cx="7734300" cy="396604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10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8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66738"/>
            <a:ext cx="10515600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131884"/>
            <a:ext cx="10515600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75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22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45820"/>
            <a:ext cx="5181600" cy="29693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45820"/>
            <a:ext cx="5181600" cy="29693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9164"/>
            <a:ext cx="10515600" cy="9045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47238"/>
            <a:ext cx="5157787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709482"/>
            <a:ext cx="5157787" cy="25143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47238"/>
            <a:ext cx="5183188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09482"/>
            <a:ext cx="5183188" cy="25143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2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02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73826"/>
            <a:ext cx="6172200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83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73826"/>
            <a:ext cx="6172200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3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9164"/>
            <a:ext cx="10515600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45820"/>
            <a:ext cx="10515600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1DC4D-51BD-B549-88C3-3FC20E52859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337621"/>
            <a:ext cx="41148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4A2C6-29B6-5749-8234-285F7DA7E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8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C6C728-D7A8-F140-A89F-990BCE383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968" y="2340985"/>
            <a:ext cx="1977342" cy="19773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745AA5-95F6-034E-8244-817F30AF5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74" y="190637"/>
            <a:ext cx="2670858" cy="41276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3E1E26-3A2E-054E-9AEA-1E01D98DC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910" y="621381"/>
            <a:ext cx="1976400" cy="14023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9B6759-788B-974E-8679-A76FEFAA01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6322682" y="1300696"/>
            <a:ext cx="5731070" cy="19764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94E73D-370F-9343-A3DC-18E900E4BC46}"/>
              </a:ext>
            </a:extLst>
          </p:cNvPr>
          <p:cNvCxnSpPr/>
          <p:nvPr/>
        </p:nvCxnSpPr>
        <p:spPr>
          <a:xfrm>
            <a:off x="2999809" y="1324471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AAA180B-7290-F54F-A44D-C3BEC176DC91}"/>
              </a:ext>
            </a:extLst>
          </p:cNvPr>
          <p:cNvCxnSpPr/>
          <p:nvPr/>
        </p:nvCxnSpPr>
        <p:spPr>
          <a:xfrm>
            <a:off x="2856932" y="3277096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C7EC63-7F59-0B4B-A6BF-BA151F8A6D26}"/>
              </a:ext>
            </a:extLst>
          </p:cNvPr>
          <p:cNvCxnSpPr>
            <a:cxnSpLocks/>
          </p:cNvCxnSpPr>
          <p:nvPr/>
        </p:nvCxnSpPr>
        <p:spPr>
          <a:xfrm>
            <a:off x="5587329" y="1318466"/>
            <a:ext cx="556678" cy="41433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E84303-E17D-0049-A059-5397BBD179BF}"/>
              </a:ext>
            </a:extLst>
          </p:cNvPr>
          <p:cNvCxnSpPr>
            <a:cxnSpLocks/>
          </p:cNvCxnSpPr>
          <p:nvPr/>
        </p:nvCxnSpPr>
        <p:spPr>
          <a:xfrm flipV="1">
            <a:off x="5587329" y="2881809"/>
            <a:ext cx="558000" cy="41399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04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Lieven</dc:creator>
  <cp:lastModifiedBy>Lieven</cp:lastModifiedBy>
  <cp:revision>5</cp:revision>
  <dcterms:created xsi:type="dcterms:W3CDTF">2018-06-04T08:38:46Z</dcterms:created>
  <dcterms:modified xsi:type="dcterms:W3CDTF">2018-06-05T07:11:43Z</dcterms:modified>
</cp:coreProperties>
</file>

<file path=docProps/thumbnail.jpeg>
</file>